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8ED6-76B6-4B9D-9128-D3332CB2CED7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7D11B-FA93-4F64-932A-CAEA9C3574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430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324540-2622-4956-A24C-AD510E2A1E7D}" type="slidenum">
              <a:rPr lang="is-IS" altLang="is-IS" sz="1100"/>
              <a:pPr eaLnBrk="1" hangingPunct="1"/>
              <a:t>1</a:t>
            </a:fld>
            <a:endParaRPr lang="is-IS" altLang="is-IS" sz="11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s-I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0E91F6-D818-46A7-9C6A-B3F6A2F2CEED}" type="slidenum">
              <a:rPr lang="is-IS" altLang="is-IS" sz="1100"/>
              <a:pPr eaLnBrk="1" hangingPunct="1"/>
              <a:t>2</a:t>
            </a:fld>
            <a:endParaRPr lang="is-IS" altLang="is-IS" sz="11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s-I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0E91F6-D818-46A7-9C6A-B3F6A2F2CEED}" type="slidenum">
              <a:rPr lang="is-IS" altLang="is-IS" sz="1100"/>
              <a:pPr eaLnBrk="1" hangingPunct="1"/>
              <a:t>3</a:t>
            </a:fld>
            <a:endParaRPr lang="is-IS" altLang="is-IS" sz="11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s-I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5775F2-BAED-4B25-BF23-E97F3952C16C}" type="slidenum">
              <a:rPr lang="is-IS" altLang="is-IS" sz="1100"/>
              <a:pPr eaLnBrk="1" hangingPunct="1"/>
              <a:t>4</a:t>
            </a:fld>
            <a:endParaRPr lang="is-IS" altLang="is-IS" sz="11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s-I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942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736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20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4595-95CA-4B14-8DCA-3302D6FE9263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622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79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749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067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216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7707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94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00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191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5EB3-FBF2-48ED-8082-CDA5CDFA19DA}" type="datetimeFigureOut">
              <a:rPr lang="is-IS" smtClean="0"/>
              <a:t>26.11.2014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54A3-919B-4DB8-8E5D-5805058728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126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s-IS" altLang="is-IS" sz="3600" dirty="0" smtClean="0"/>
              <a:t>Mógilsá, 1965 og 2014</a:t>
            </a:r>
            <a:br>
              <a:rPr lang="is-IS" altLang="is-IS" sz="3600" dirty="0" smtClean="0"/>
            </a:br>
            <a:r>
              <a:rPr lang="is-IS" altLang="is-IS" sz="2800" dirty="0" smtClean="0"/>
              <a:t>(frá sama sjónarhorni</a:t>
            </a:r>
            <a:r>
              <a:rPr lang="is-IS" altLang="is-IS" sz="3600" dirty="0" smtClean="0"/>
              <a:t>)</a:t>
            </a:r>
            <a:endParaRPr lang="en-US" altLang="is-IS" sz="36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109" y="1368874"/>
            <a:ext cx="3895451" cy="36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8" name="Picture 2" descr="C:\Users\Lenovo\Pictures\Mógilsá fyrr og nú\IMG_4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98" y="1415131"/>
            <a:ext cx="5270202" cy="39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4313"/>
            <a:ext cx="2667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s-IS" altLang="is-IS" dirty="0" smtClean="0"/>
              <a:t>Mógilsá, 1967 og 2014</a:t>
            </a:r>
            <a:br>
              <a:rPr lang="is-IS" altLang="is-IS" dirty="0" smtClean="0"/>
            </a:br>
            <a:r>
              <a:rPr lang="is-IS" altLang="is-IS" sz="3200" dirty="0" smtClean="0"/>
              <a:t>(frá sama sjónarhorni)</a:t>
            </a:r>
            <a:endParaRPr lang="en-US" altLang="is-IS" sz="3200" dirty="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9598"/>
            <a:ext cx="4104952" cy="293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2" name="Picture 2" descr="C:\Users\Lenovo\Pictures\Mógilsá fyrr og nú\IMG_4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32" y="15907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s-IS" altLang="is-IS" dirty="0" smtClean="0"/>
              <a:t>Mógilsá, 1967 og 2014</a:t>
            </a:r>
            <a:br>
              <a:rPr lang="is-IS" altLang="is-IS" dirty="0" smtClean="0"/>
            </a:br>
            <a:r>
              <a:rPr lang="is-IS" altLang="is-IS" sz="3200" dirty="0" smtClean="0"/>
              <a:t>(frá sama sjónarhorni)</a:t>
            </a:r>
            <a:endParaRPr lang="en-US" altLang="is-IS" sz="3200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97" y="1700808"/>
            <a:ext cx="4818384" cy="316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 descr="C:\Users\Lenovo\Pictures\Mógilsá fyrr og nú\IMG_4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80691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is-IS" dirty="0" smtClean="0"/>
              <a:t>Mógilsá, fyrr og nú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s-IS" altLang="is-IS" sz="2400" smtClean="0"/>
              <a:t>1967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2786"/>
            <a:ext cx="4540796" cy="340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096000" y="4953000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s-IS" altLang="is-IS" sz="2800" dirty="0" smtClean="0">
                <a:latin typeface="Comic Sans MS" pitchFamily="66" charset="0"/>
              </a:rPr>
              <a:t>2014</a:t>
            </a:r>
            <a:endParaRPr lang="is-IS" altLang="is-IS" sz="2800" dirty="0">
              <a:latin typeface="Comic Sans MS" pitchFamily="66" charset="0"/>
            </a:endParaRPr>
          </a:p>
        </p:txBody>
      </p:sp>
      <p:graphicFrame>
        <p:nvGraphicFramePr>
          <p:cNvPr id="2560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5661025"/>
          <a:ext cx="91440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5" imgW="4572009" imgH="530286" progId="Photoshop.Image.6">
                  <p:embed/>
                </p:oleObj>
              </mc:Choice>
              <mc:Fallback>
                <p:oleObj name="Image" r:id="rId5" imgW="4572009" imgH="53028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1025"/>
                        <a:ext cx="91440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692275" y="4941888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s-IS" altLang="is-IS" sz="2800">
                <a:latin typeface="Comic Sans MS" pitchFamily="66" charset="0"/>
              </a:rPr>
              <a:t>1967</a:t>
            </a:r>
          </a:p>
        </p:txBody>
      </p:sp>
      <p:pic>
        <p:nvPicPr>
          <p:cNvPr id="25624" name="Picture 24" descr="C:\Users\Lenovo\Pictures\Mógilsá fyrr og nú\IMG_4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4017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11</Paragraphs>
  <Slides>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Image</vt:lpstr>
      <vt:lpstr>Mógilsá, 1965 og 2014 (frá sama sjónarhorni)</vt:lpstr>
      <vt:lpstr>Mógilsá, 1967 og 2014 (frá sama sjónarhorni)</vt:lpstr>
      <vt:lpstr>Mógilsá, 1967 og 2014 (frá sama sjónarhorni)</vt:lpstr>
      <vt:lpstr>Mógilsá, fyrr og nú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Mógilsá, 1965 og 2014 (frá sama sjónarhorni)</dc:title>
  <dc:creator>Lenovo</dc:creator>
  <cp:lastModifiedBy>Lenovo</cp:lastModifiedBy>
  <cp:revision>1</cp:revision>
  <dcterms:created xsi:type="dcterms:W3CDTF">2014-11-26T08:27:13Z</dcterms:created>
  <dcterms:modified xsi:type="dcterms:W3CDTF">2014-11-26T08:28:04Z</dcterms:modified>
</cp:coreProperties>
</file>